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</p:sldIdLst>
  <p:sldSz cy="6858000" cx="12192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hC9QVq78VBeSsBeuJdjlqDGeOX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B82E35E-3B58-40B0-B8FF-EDE532C3300A}">
  <a:tblStyle styleId="{6B82E35E-3B58-40B0-B8FF-EDE532C3300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3" Type="http://customschemas.google.com/relationships/presentationmetadata" Target="metadata"/><Relationship Id="rId12" Type="http://schemas.openxmlformats.org/officeDocument/2006/relationships/font" Target="fonts/Poppi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oppi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f314849d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f314849de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g1f314849def_0_0"/>
          <p:cNvGraphicFramePr/>
          <p:nvPr/>
        </p:nvGraphicFramePr>
        <p:xfrm>
          <a:off x="541973" y="567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94350"/>
                <a:gridCol w="2155500"/>
                <a:gridCol w="2684900"/>
              </a:tblGrid>
              <a:tr h="2917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79BA25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 u="none" cap="none" strike="noStrike">
                        <a:solidFill>
                          <a:srgbClr val="79BA2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LUNCH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4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Rice cakes with coconut butter and fruit jam with chia seeds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Handmade tortillas, lentil taco filling, guacamole, diced tomatoes, green salad</a:t>
                      </a:r>
                      <a:b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8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Banana and walnut cake</a:t>
                      </a:r>
                      <a:b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Iced mint tea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Gallo pinto (rice and beans dish), scrambled eggs, diced ripe plantains, carrot salad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5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</a:t>
                      </a: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r>
                        <a:rPr lang="es-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Popcorn pizza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Fresh oat milk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Rice pasta, carrot sticks, edamame, purple cabbage, peanut butter Thai dressing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5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Energy bars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Seasonal fruit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Yuca with garlic sauce, dressed beans, sliced tomatoes, baked cauliflower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4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F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Chocolate-covered bananas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Mini corn pancakes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Brown rice and quinoa bowl: crispy chickpeas, olives, kale chips, carrots, herbs, and seeds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5" name="Google Shape;85;g1f314849def_0_0"/>
          <p:cNvSpPr/>
          <p:nvPr/>
        </p:nvSpPr>
        <p:spPr>
          <a:xfrm>
            <a:off x="28875" y="1751675"/>
            <a:ext cx="696000" cy="671100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W</a:t>
            </a:r>
            <a:r>
              <a:rPr b="1" i="0" lang="es-ES" sz="16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6" name="Google Shape;86;g1f314849def_0_0"/>
          <p:cNvGraphicFramePr/>
          <p:nvPr/>
        </p:nvGraphicFramePr>
        <p:xfrm>
          <a:off x="6518710" y="567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78775"/>
                <a:gridCol w="2031700"/>
                <a:gridCol w="2960150"/>
              </a:tblGrid>
              <a:tr h="402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9BA25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>
                        <a:solidFill>
                          <a:srgbClr val="79BA2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>
                          <a:solidFill>
                            <a:srgbClr val="79BA25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LUNCH</a:t>
                      </a:r>
                      <a:endParaRPr sz="1100">
                        <a:solidFill>
                          <a:srgbClr val="79BA2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Seasonal fruit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Green banana chips and peanuts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Marinated tofu, rosemary potatoes, buttered green beans, green salad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Chocolate coconut cookies, seasonal fruit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Long pasta, tomato sauce, lentil meatballs, olives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7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Soursop yogurt with granola and chopped fruit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Vegan meal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Rice, dressed beans, vegetable stir-fry, traditional coleslaw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Corn on the cob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Pickles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Chickpea patties, turmeric rice, baked broccoli, spiralized beets, pink sauce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Orange fruit popsicles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Corn fritters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Mixed quinoa bowl, cilantro white beans, corn kernels, carrots, diced tomatoes, green salad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7" name="Google Shape;87;g1f314849def_0_0"/>
          <p:cNvSpPr/>
          <p:nvPr/>
        </p:nvSpPr>
        <p:spPr>
          <a:xfrm>
            <a:off x="6031824" y="1786875"/>
            <a:ext cx="696000" cy="671100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W</a:t>
            </a:r>
            <a:r>
              <a:rPr b="1" i="0" lang="es-ES" sz="16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8" name="Google Shape;88;g1f314849def_0_0"/>
          <p:cNvGraphicFramePr/>
          <p:nvPr/>
        </p:nvGraphicFramePr>
        <p:xfrm>
          <a:off x="541974" y="38057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64675"/>
                <a:gridCol w="1982150"/>
                <a:gridCol w="2887950"/>
              </a:tblGrid>
              <a:tr h="419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LUNCH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Corn tortilla chips, chickpea hummus, seasonal fruit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Short pasta with white sauce, kale chips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Steamed broccoli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4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Carrot cake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Mint lemonade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Black bean soup, hard-boiled egg, brown rice, pickled cucumber, carrot, and onion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Popcorn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Seasonal fruit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Chickpeas in curry and coconut milk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Mashed potatoes, green beans, and cherry tomatoes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Energy balls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Seasonal fruit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Lentils with cilantro and lemon, diced cucumber, fried plantains, green salad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Watermelon and blackberry popsicles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Corn and seed balls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VegiFrijo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Tender beans, rice, pico de gallo, soy chicharrón, cilantro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9" name="Google Shape;89;g1f314849def_0_0"/>
          <p:cNvSpPr/>
          <p:nvPr/>
        </p:nvSpPr>
        <p:spPr>
          <a:xfrm>
            <a:off x="28875" y="4938499"/>
            <a:ext cx="696000" cy="732000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W</a:t>
            </a:r>
            <a:r>
              <a:rPr b="1" i="0" lang="es-ES" sz="16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0" name="Google Shape;90;g1f314849def_0_0"/>
          <p:cNvGraphicFramePr/>
          <p:nvPr/>
        </p:nvGraphicFramePr>
        <p:xfrm>
          <a:off x="6518711" y="38057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52900"/>
                <a:gridCol w="2042225"/>
                <a:gridCol w="2975475"/>
              </a:tblGrid>
              <a:tr h="462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LUNCH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0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Chia pudding, chopped fruit, and coconut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Marinated tofu squares, green rice, beet salad, sliced cucumber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Beans empanadas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Seasonal fruit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Tomato soup, toasted tortillas, hard-boiled eggs, avocado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Apple slices with peanut butter and granola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Short pasta with pesto/butter sauce, chickpea hummus, spiralized carrots, olives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Banana and oat pancakes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Fruit juice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Quinoa and zucchini fingers, oven-roasted yucas, pink sauce, green salad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Cas-Lemon popsicle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Trail mix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Crunchy bean and sweet corn quesadillas, baked broccoli, slides tomato, avocado sauce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1" name="Google Shape;91;g1f314849def_0_0"/>
          <p:cNvSpPr/>
          <p:nvPr/>
        </p:nvSpPr>
        <p:spPr>
          <a:xfrm>
            <a:off x="6017650" y="5025500"/>
            <a:ext cx="696000" cy="671100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W</a:t>
            </a:r>
            <a:r>
              <a:rPr b="1" i="0" lang="es-ES" sz="16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1f314849def_0_0"/>
          <p:cNvSpPr txBox="1"/>
          <p:nvPr/>
        </p:nvSpPr>
        <p:spPr>
          <a:xfrm>
            <a:off x="4783675" y="70225"/>
            <a:ext cx="2883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600">
                <a:solidFill>
                  <a:srgbClr val="384735"/>
                </a:solidFill>
                <a:latin typeface="Poppins"/>
                <a:ea typeface="Poppins"/>
                <a:cs typeface="Poppins"/>
                <a:sym typeface="Poppins"/>
              </a:rPr>
              <a:t>MONTHLY MENU</a:t>
            </a:r>
            <a:r>
              <a:rPr b="1" i="0" lang="es-ES" sz="1800" u="none" cap="none" strike="noStrike">
                <a:solidFill>
                  <a:srgbClr val="384735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1" sz="1800">
              <a:solidFill>
                <a:srgbClr val="38473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"/>
          <p:cNvGraphicFramePr/>
          <p:nvPr/>
        </p:nvGraphicFramePr>
        <p:xfrm>
          <a:off x="541973" y="567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94350"/>
                <a:gridCol w="2155500"/>
                <a:gridCol w="2684900"/>
              </a:tblGrid>
              <a:tr h="2917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>
                          <a:solidFill>
                            <a:srgbClr val="79BA25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SNACK</a:t>
                      </a:r>
                      <a:endParaRPr sz="1100" u="none" cap="none" strike="noStrike">
                        <a:solidFill>
                          <a:srgbClr val="79BA25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>
                          <a:solidFill>
                            <a:srgbClr val="79BA25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ALMUERZO</a:t>
                      </a:r>
                      <a:endParaRPr sz="1100" u="none" cap="none" strike="noStrike">
                        <a:solidFill>
                          <a:srgbClr val="79BA25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L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Tostadas de arroz inflado con mantequilla de coco y mermelada de frutas con chía</a:t>
                      </a:r>
                      <a:endParaRPr sz="1050" u="none" cap="none" strike="noStrike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Tortillas palmeadas, lentejas taco, guacamole, tomate en cuadritos, ensalada verde</a:t>
                      </a:r>
                      <a:endParaRPr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 u="none" cap="none" strike="noStrike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8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Queque de banano y nueces</a:t>
                      </a:r>
                      <a:endParaRPr sz="1050" u="none" cap="none" strike="noStrike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Té frío de menta</a:t>
                      </a:r>
                      <a:endParaRPr sz="1050" u="none" cap="none" strike="noStrike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Gallo pinto, huevos revueltos, cuadritos de plátanos maduros, 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zanahorias</a:t>
                      </a:r>
                      <a:endParaRPr sz="1050" u="none" cap="none" strike="noStrike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5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</a:t>
                      </a:r>
                      <a:r>
                        <a:rPr b="1" lang="es-E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r>
                        <a:rPr lang="es-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Pizza popcorn 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Leche de avena fresca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Pasta de arroz, zanahoria en palitos, edamames, repollo morado, aderezo thai de mantequilla de maní</a:t>
                      </a:r>
                      <a:endParaRPr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5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J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Barritas energéticas 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Fruta de temporada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Yuca con mantequilla al mojo, frijoles arreglados, tomate en 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rebanadas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, coliflor al horno.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4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V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Chocobananos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Mini chorriadas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Bowl de arroz integral y quinoa: garbanzos,aceitunas, chips de kale, zanahoria, hierbas y semillas</a:t>
                      </a:r>
                      <a:endParaRPr sz="105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8" name="Google Shape;98;p1"/>
          <p:cNvSpPr/>
          <p:nvPr/>
        </p:nvSpPr>
        <p:spPr>
          <a:xfrm>
            <a:off x="28875" y="1751665"/>
            <a:ext cx="635267" cy="624934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S1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9" name="Google Shape;99;p1"/>
          <p:cNvGraphicFramePr/>
          <p:nvPr/>
        </p:nvGraphicFramePr>
        <p:xfrm>
          <a:off x="6518710" y="567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78775"/>
                <a:gridCol w="2031700"/>
                <a:gridCol w="2960150"/>
              </a:tblGrid>
              <a:tr h="402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ALMUERZO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Fruta de temporada,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Chips de plátano verde y maní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Tofu Marinado, papas al romero, vainicas con mantequilla, ensalada verde 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Galletas de chocolate con coco, fruta de temporada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Pasta larga, salsa de tomate, albóndigas de lentejas, aceitunas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7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Yogurt de Guanábana, granola y fruta picada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Casado vegano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Arroz, frijoles arreglados, picadillo de verduras, ensalada de repollo tradicional 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Elotes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Pepinillos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Tortitas de garbanzos, arroz con cúrcuma, brócoli al horno, remolacha en colochos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7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Paletas de naranja con frutas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Arepitas de maíz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Bowl de quinoa mixta, frijoles blancos con culantro, maíz desgranado, zanahoria,, tomate en cuadritos, ensalada verde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0" name="Google Shape;100;p1"/>
          <p:cNvSpPr/>
          <p:nvPr/>
        </p:nvSpPr>
        <p:spPr>
          <a:xfrm>
            <a:off x="6031833" y="1786885"/>
            <a:ext cx="645444" cy="670986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S2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1" name="Google Shape;101;p1"/>
          <p:cNvGraphicFramePr/>
          <p:nvPr/>
        </p:nvGraphicFramePr>
        <p:xfrm>
          <a:off x="541974" y="38057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64675"/>
                <a:gridCol w="1982150"/>
                <a:gridCol w="2887950"/>
              </a:tblGrid>
              <a:tr h="419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ALMUERZO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Tostadas de maíz, humus de garbanzos, fruta de temporada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Pasta corta con salsa blanca, chips de kale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Brócoli al vapor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4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Queque de zanahoria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Limonada de menta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Sopa de negra, huevo duro, arroz integral, encurtido de pepino, zanahoria y cebolla 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Palomitas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Fruta de temporada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Garbanzos al 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curry</a:t>
                      </a: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y leche de coco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Puré de papas, vainicas y tomates cherry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Bolitas energéticas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Fruta de temporada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Lentejas con culantro y limón, pepino en cuadritos, patacones, ensalada verde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Paletas de sandía y mora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Bolitas de maíz y semillas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VegiFrijo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Frijoles tiernos, arroz, pico de gallo, chicharrón de soya, hojas de culantro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2" name="Google Shape;102;p1"/>
          <p:cNvSpPr/>
          <p:nvPr/>
        </p:nvSpPr>
        <p:spPr>
          <a:xfrm>
            <a:off x="28875" y="4999486"/>
            <a:ext cx="645444" cy="670986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S3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3" name="Google Shape;103;p1"/>
          <p:cNvGraphicFramePr/>
          <p:nvPr/>
        </p:nvGraphicFramePr>
        <p:xfrm>
          <a:off x="6518711" y="38057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{6B82E35E-3B58-40B0-B8FF-EDE532C3300A}</a:tableStyleId>
              </a:tblPr>
              <a:tblGrid>
                <a:gridCol w="552900"/>
                <a:gridCol w="2042225"/>
                <a:gridCol w="2975475"/>
              </a:tblGrid>
              <a:tr h="462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SNACK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400">
                          <a:solidFill>
                            <a:srgbClr val="70AD47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ALMUERZO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0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Pudín de chía, fruta picada y coco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Cuadritos de tofu marinado, arroz verde, ensalada de remolacha, pepino en rodajas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Empanaditas de frijol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Fruta de temporada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Sopa de tomate, tortillas tostadas, huevos duros, aguacate 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Slide de manzana con mantequilla de maní y granola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Pasta corta al pesto/burro con humus de garbanzo, zanahoria en colochos, aceitunas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Pancakes de banano y avena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Jugo de frutas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Deditos de quinoa y zuquini, yucas doradas al horno, salsa rosada, ensalada verde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Paleta de cas con limón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Trail mix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 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rgbClr val="434343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Quesadillas crocantes de frijol y maíz dulce, brócoli al horno, tomate en julianas salsa de aguacate</a:t>
                      </a:r>
                      <a:endParaRPr sz="1000">
                        <a:solidFill>
                          <a:srgbClr val="434343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70AD4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4" name="Google Shape;104;p1"/>
          <p:cNvSpPr/>
          <p:nvPr/>
        </p:nvSpPr>
        <p:spPr>
          <a:xfrm>
            <a:off x="6017646" y="5025553"/>
            <a:ext cx="645444" cy="670986"/>
          </a:xfrm>
          <a:prstGeom prst="ellipse">
            <a:avLst/>
          </a:prstGeom>
          <a:solidFill>
            <a:srgbClr val="384735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S4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783675" y="70225"/>
            <a:ext cx="2883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600">
                <a:solidFill>
                  <a:srgbClr val="384735"/>
                </a:solidFill>
                <a:latin typeface="Poppins"/>
                <a:ea typeface="Poppins"/>
                <a:cs typeface="Poppins"/>
                <a:sym typeface="Poppins"/>
              </a:rPr>
              <a:t>MENÚ</a:t>
            </a:r>
            <a:r>
              <a:rPr i="0" lang="es-ES" sz="2600" u="none" cap="none" strike="noStrike">
                <a:solidFill>
                  <a:srgbClr val="384735"/>
                </a:solidFill>
                <a:latin typeface="Poppins"/>
                <a:ea typeface="Poppins"/>
                <a:cs typeface="Poppins"/>
                <a:sym typeface="Poppins"/>
              </a:rPr>
              <a:t> MENSUAL</a:t>
            </a:r>
            <a:r>
              <a:rPr i="0" lang="es-ES" sz="1800" u="none" cap="none" strike="noStrike">
                <a:solidFill>
                  <a:srgbClr val="384735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sz="1800">
              <a:solidFill>
                <a:srgbClr val="38473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2024-03-04T20:12:59Z</dcterms:created>
  <dc:creator>Eli Vargas</dc:creator>
</cp:coreProperties>
</file>